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5" r:id="rId5"/>
    <p:sldId id="274" r:id="rId6"/>
    <p:sldId id="276" r:id="rId7"/>
    <p:sldId id="277" r:id="rId8"/>
    <p:sldId id="278" r:id="rId9"/>
    <p:sldId id="279" r:id="rId10"/>
    <p:sldId id="280" r:id="rId11"/>
    <p:sldId id="281" r:id="rId12"/>
    <p:sldId id="287" r:id="rId13"/>
    <p:sldId id="286" r:id="rId14"/>
    <p:sldId id="285" r:id="rId15"/>
    <p:sldId id="284" r:id="rId16"/>
    <p:sldId id="283" r:id="rId17"/>
    <p:sldId id="282" r:id="rId18"/>
    <p:sldId id="272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70" r:id="rId29"/>
    <p:sldId id="259" r:id="rId30"/>
    <p:sldId id="26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9/6/2021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stackoverflow.com/" TargetMode="External"/><Relationship Id="rId7" Type="http://schemas.openxmlformats.org/officeDocument/2006/relationships/hyperlink" Target="https://www.youtube.com/channel/UCIdYgV-XFjv9q0IHtzUTtQw" TargetMode="External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sutd.com/" TargetMode="Externa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hyperlink" Target="http://youtube.com/bmdersler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mpserver.com/en/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heidisql.com/download.ph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channel/UCIdYgV-XFjv9q0IHtzUTtQ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://youtube.com/bmdersler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xmlns="" id="{076FD396-29BE-4299-87ED-718DA102194B}"/>
              </a:ext>
            </a:extLst>
          </p:cNvPr>
          <p:cNvSpPr/>
          <p:nvPr/>
        </p:nvSpPr>
        <p:spPr>
          <a:xfrm>
            <a:off x="6666896" y="4997115"/>
            <a:ext cx="5190957" cy="16055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527" y="2839605"/>
            <a:ext cx="6342077" cy="888718"/>
          </a:xfrm>
        </p:spPr>
        <p:txBody>
          <a:bodyPr>
            <a:normAutofit fontScale="90000"/>
          </a:bodyPr>
          <a:lstStyle/>
          <a:p>
            <a:r>
              <a:rPr lang="tr-TR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Php</a:t>
            </a:r>
            <a:r>
              <a:rPr lang="tr-T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tr-T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ile </a:t>
            </a:r>
            <a:r>
              <a:rPr lang="tr-TR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Admin</a:t>
            </a:r>
            <a:r>
              <a:rPr lang="tr-T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tr-T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Paneli Yapımı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xmlns="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7257303" y="5166613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 smtClean="0">
                <a:solidFill>
                  <a:schemeClr val="tx1"/>
                </a:solidFill>
              </a:rPr>
              <a:t>Erkut Bulut</a:t>
            </a:r>
            <a:endParaRPr lang="tr-TR" b="1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</a:t>
            </a:r>
            <a:r>
              <a:rPr lang="tr-TR" dirty="0" smtClean="0">
                <a:solidFill>
                  <a:schemeClr val="tx1"/>
                </a:solidFill>
              </a:rPr>
              <a:t>06/09/2021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12" name="Picture 2" descr="What Is Real Artificial Intelligence: Characteristics of True AI ...">
            <a:extLst>
              <a:ext uri="{FF2B5EF4-FFF2-40B4-BE49-F238E27FC236}">
                <a16:creationId xmlns:a16="http://schemas.microsoft.com/office/drawing/2014/main" xmlns="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2" y="4319146"/>
            <a:ext cx="3492832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Resim 4">
            <a:hlinkClick r:id="rId3"/>
            <a:extLst>
              <a:ext uri="{FF2B5EF4-FFF2-40B4-BE49-F238E27FC236}">
                <a16:creationId xmlns:a16="http://schemas.microsoft.com/office/drawing/2014/main" xmlns="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26" y="-111072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xmlns="" id="{1E4F3095-F1B4-404E-8096-C524CBBDD076}"/>
              </a:ext>
            </a:extLst>
          </p:cNvPr>
          <p:cNvSpPr/>
          <p:nvPr/>
        </p:nvSpPr>
        <p:spPr>
          <a:xfrm>
            <a:off x="510890" y="1335303"/>
            <a:ext cx="29169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xmlns="" id="{5D3FC272-08B1-4482-8241-96462223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7" y="193824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Alt Başlık 2">
            <a:extLst>
              <a:ext uri="{FF2B5EF4-FFF2-40B4-BE49-F238E27FC236}">
                <a16:creationId xmlns:a16="http://schemas.microsoft.com/office/drawing/2014/main" xmlns="" id="{AFAC00CB-D72B-446D-8857-9E634BBB30B2}"/>
              </a:ext>
            </a:extLst>
          </p:cNvPr>
          <p:cNvSpPr txBox="1">
            <a:spLocks/>
          </p:cNvSpPr>
          <p:nvPr/>
        </p:nvSpPr>
        <p:spPr>
          <a:xfrm>
            <a:off x="3679991" y="588594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5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7"/>
            <a:ext cx="8929949" cy="51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6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8" y="1395626"/>
            <a:ext cx="8929945" cy="51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7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9" cy="51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8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8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8" cy="51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9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50" cy="51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10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419169"/>
            <a:ext cx="8929945" cy="51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11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8" cy="51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12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400418"/>
            <a:ext cx="8921711" cy="51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WampServer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Daha sonra </a:t>
            </a:r>
            <a:r>
              <a:rPr lang="tr-TR" dirty="0" err="1" smtClean="0"/>
              <a:t>Github’da</a:t>
            </a:r>
            <a:r>
              <a:rPr lang="tr-TR" dirty="0" smtClean="0"/>
              <a:t> bulunan site adlı klasörü wamp64/www içerisine atıyoruz. </a:t>
            </a:r>
            <a:r>
              <a:rPr lang="tr-TR" dirty="0" err="1" smtClean="0"/>
              <a:t>WampServer</a:t>
            </a:r>
            <a:r>
              <a:rPr lang="tr-TR" dirty="0" smtClean="0"/>
              <a:t> varsayılan olarak C dizinindedir.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048" y="2835480"/>
            <a:ext cx="5183098" cy="367664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83" y="2257168"/>
            <a:ext cx="7228317" cy="44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9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Web Sitesi 1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Ana sayfada Stüdyomuza.. İle başlayan yazıyı, tanıştığımıza memnun olduk yazısını ve butonun yazısını değiştirebiliriz.</a:t>
            </a:r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3" y="2091204"/>
            <a:ext cx="8183178" cy="44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Kurulumlar</a:t>
            </a:r>
          </a:p>
          <a:p>
            <a:r>
              <a:rPr lang="tr-TR" dirty="0" err="1" smtClean="0"/>
              <a:t>Veritabanı</a:t>
            </a:r>
            <a:r>
              <a:rPr lang="tr-TR" dirty="0" smtClean="0"/>
              <a:t> Oluşturma</a:t>
            </a:r>
          </a:p>
          <a:p>
            <a:r>
              <a:rPr lang="tr-TR" dirty="0" err="1"/>
              <a:t>Veritabanı</a:t>
            </a:r>
            <a:r>
              <a:rPr lang="tr-TR" dirty="0"/>
              <a:t> </a:t>
            </a:r>
            <a:r>
              <a:rPr lang="tr-TR" dirty="0" smtClean="0"/>
              <a:t>Tabloları</a:t>
            </a:r>
          </a:p>
          <a:p>
            <a:r>
              <a:rPr lang="tr-TR" dirty="0" err="1" smtClean="0"/>
              <a:t>WampServer</a:t>
            </a:r>
            <a:endParaRPr lang="tr-TR" dirty="0" smtClean="0"/>
          </a:p>
          <a:p>
            <a:r>
              <a:rPr lang="tr-TR" dirty="0"/>
              <a:t>Web </a:t>
            </a:r>
            <a:r>
              <a:rPr lang="tr-TR" dirty="0" smtClean="0"/>
              <a:t>Sitesi</a:t>
            </a:r>
          </a:p>
          <a:p>
            <a:r>
              <a:rPr lang="tr-TR" dirty="0" err="1" smtClean="0"/>
              <a:t>Admin</a:t>
            </a:r>
            <a:r>
              <a:rPr lang="tr-TR" dirty="0" smtClean="0"/>
              <a:t> Paneli</a:t>
            </a:r>
          </a:p>
          <a:p>
            <a:r>
              <a:rPr lang="tr-TR" dirty="0" smtClean="0"/>
              <a:t>Sonuç</a:t>
            </a:r>
          </a:p>
          <a:p>
            <a:r>
              <a:rPr lang="tr-TR" dirty="0" smtClean="0"/>
              <a:t>Kaynaklar</a:t>
            </a:r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 descr="Content Icon Png ,HD PNG . (+) Pictures - vhv.rs">
            <a:extLst>
              <a:ext uri="{FF2B5EF4-FFF2-40B4-BE49-F238E27FC236}">
                <a16:creationId xmlns:a16="http://schemas.microsoft.com/office/drawing/2014/main" xmlns="" id="{30C9555B-79E5-493C-91CF-6C37CB0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276" y="1534317"/>
            <a:ext cx="3983372" cy="2983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3"/>
            <a:extLst>
              <a:ext uri="{FF2B5EF4-FFF2-40B4-BE49-F238E27FC236}">
                <a16:creationId xmlns:a16="http://schemas.microsoft.com/office/drawing/2014/main" xmlns="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xmlns="" id="{6172CFBE-5876-4842-A283-B284E964BE1B}"/>
              </a:ext>
            </a:extLst>
          </p:cNvPr>
          <p:cNvSpPr/>
          <p:nvPr/>
        </p:nvSpPr>
        <p:spPr>
          <a:xfrm>
            <a:off x="9572776" y="6547199"/>
            <a:ext cx="255906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Web Sitesi 2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Ayrıca referanslar bölümünden referans fotoğraflarını, sıralarını, aktif olup olmadıklarını, linklerini düzenleyebiliriz.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3" y="2091204"/>
            <a:ext cx="8073715" cy="43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Web Sitesi 3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Servis sayfasında ise </a:t>
            </a:r>
            <a:r>
              <a:rPr lang="tr-TR" dirty="0" err="1" smtClean="0"/>
              <a:t>başlıklığı</a:t>
            </a:r>
            <a:r>
              <a:rPr lang="tr-TR" dirty="0" smtClean="0"/>
              <a:t>, alt başlığı, logoları, logoların altındaki ana başlıkları ve alt başlıkları düzenleyebiliriz.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3" y="2091204"/>
            <a:ext cx="8149758" cy="44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7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Web Sitesi </a:t>
            </a:r>
            <a:r>
              <a:rPr lang="tr-TR" dirty="0" smtClean="0"/>
              <a:t>4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err="1" smtClean="0"/>
              <a:t>Portfolyo</a:t>
            </a:r>
            <a:r>
              <a:rPr lang="tr-TR" dirty="0" smtClean="0"/>
              <a:t> sayfasında ise ana başlığı ve içeriği düzenleyebiliriz.</a:t>
            </a:r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3" y="1905000"/>
            <a:ext cx="8315145" cy="45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Web Sitesi </a:t>
            </a:r>
            <a:r>
              <a:rPr lang="tr-TR" dirty="0" smtClean="0"/>
              <a:t>5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err="1" smtClean="0"/>
              <a:t>Portfolyo</a:t>
            </a:r>
            <a:r>
              <a:rPr lang="tr-TR" dirty="0" smtClean="0"/>
              <a:t> sayfasında içeriklerden birine tıkladığımızda gelen sayfada fotoğrafları, başlıklarını, açıklamalarını, kategorilerini, içeriklerini, sıralarını, aktiflik durumlarını düzenleyebiliriz.</a:t>
            </a:r>
            <a:endParaRPr lang="en-US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64" y="2356023"/>
            <a:ext cx="7605424" cy="411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Web Sitesi </a:t>
            </a:r>
            <a:r>
              <a:rPr lang="tr-TR" dirty="0" smtClean="0"/>
              <a:t>6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Hakkımızda sayfasında fotoğrafları, başlıklarını, açıklamalarını, tarihlerini, içeriklerini, düzenleyebiliriz.</a:t>
            </a:r>
            <a:endParaRPr lang="en-US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3" y="2134057"/>
            <a:ext cx="8068607" cy="43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Web Sitesi </a:t>
            </a:r>
            <a:r>
              <a:rPr lang="tr-TR" dirty="0" smtClean="0"/>
              <a:t>7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İletişim sayfasında ise </a:t>
            </a:r>
            <a:r>
              <a:rPr lang="tr-TR" dirty="0" err="1" smtClean="0"/>
              <a:t>admin</a:t>
            </a:r>
            <a:r>
              <a:rPr lang="tr-TR" dirty="0" smtClean="0"/>
              <a:t> panelinde gözüken mesajlar yazabiliriz.</a:t>
            </a:r>
            <a:endParaRPr lang="en-US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3" y="1905000"/>
            <a:ext cx="8254312" cy="4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9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Admin</a:t>
            </a:r>
            <a:r>
              <a:rPr lang="tr-TR" dirty="0" smtClean="0"/>
              <a:t> Paneli 1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err="1" smtClean="0"/>
              <a:t>Admin</a:t>
            </a:r>
            <a:r>
              <a:rPr lang="tr-TR" dirty="0" smtClean="0"/>
              <a:t> panelinde az önce anlatılanlar haricinde gelen mesajları görebiliriz.</a:t>
            </a:r>
            <a:endParaRPr lang="en-US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3" y="1905000"/>
            <a:ext cx="8452020" cy="45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Admin</a:t>
            </a:r>
            <a:r>
              <a:rPr lang="tr-TR" dirty="0" smtClean="0"/>
              <a:t> Paneli 2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Kullanıcılar ekleyip güncellemeler yapabilir, aktiflik durumlarını iptal edebilir, </a:t>
            </a:r>
            <a:r>
              <a:rPr lang="tr-TR" dirty="0" err="1" smtClean="0"/>
              <a:t>admin</a:t>
            </a:r>
            <a:r>
              <a:rPr lang="tr-TR" dirty="0" smtClean="0"/>
              <a:t> veya normal kullanıcı olarak atayabiliriz.</a:t>
            </a:r>
            <a:endParaRPr lang="en-US" dirty="0"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62" y="2091204"/>
            <a:ext cx="8245137" cy="44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Sonuç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190" y="1367149"/>
            <a:ext cx="10086553" cy="5364265"/>
          </a:xfrm>
        </p:spPr>
        <p:txBody>
          <a:bodyPr>
            <a:normAutofit/>
          </a:bodyPr>
          <a:lstStyle/>
          <a:p>
            <a:pPr algn="just"/>
            <a:r>
              <a:rPr lang="tr-TR" dirty="0" err="1" smtClean="0"/>
              <a:t>Admin</a:t>
            </a:r>
            <a:r>
              <a:rPr lang="tr-TR" dirty="0" smtClean="0"/>
              <a:t> panelinde kullanacağımız veri düzenlemeleri için </a:t>
            </a:r>
            <a:r>
              <a:rPr lang="tr-TR" dirty="0" err="1" smtClean="0"/>
              <a:t>sql</a:t>
            </a:r>
            <a:r>
              <a:rPr lang="tr-TR" dirty="0" smtClean="0"/>
              <a:t> tabloları oluşturduk ve bunları sorgularla </a:t>
            </a:r>
            <a:r>
              <a:rPr lang="tr-TR" dirty="0" err="1" smtClean="0"/>
              <a:t>admin</a:t>
            </a:r>
            <a:r>
              <a:rPr lang="tr-TR" dirty="0" smtClean="0"/>
              <a:t> paneline entegre ettik.</a:t>
            </a:r>
          </a:p>
          <a:p>
            <a:pPr algn="just"/>
            <a:r>
              <a:rPr lang="tr-TR" dirty="0" err="1" smtClean="0"/>
              <a:t>Captcha</a:t>
            </a:r>
            <a:r>
              <a:rPr lang="tr-TR" dirty="0" smtClean="0"/>
              <a:t> güvenlik, </a:t>
            </a:r>
            <a:r>
              <a:rPr lang="tr-TR" dirty="0" err="1" smtClean="0"/>
              <a:t>sweet</a:t>
            </a:r>
            <a:r>
              <a:rPr lang="tr-TR" dirty="0" smtClean="0"/>
              <a:t> </a:t>
            </a:r>
            <a:r>
              <a:rPr lang="tr-TR" dirty="0" err="1" smtClean="0"/>
              <a:t>alert</a:t>
            </a:r>
            <a:r>
              <a:rPr lang="tr-TR" dirty="0" smtClean="0"/>
              <a:t>, CK Editör ve md5 şifreleme kullandık.</a:t>
            </a:r>
          </a:p>
          <a:p>
            <a:pPr algn="just"/>
            <a:r>
              <a:rPr lang="tr-TR" dirty="0" err="1" smtClean="0"/>
              <a:t>Admin</a:t>
            </a:r>
            <a:r>
              <a:rPr lang="tr-TR" dirty="0" smtClean="0"/>
              <a:t> panelinde normal kullanıcı ekledik.</a:t>
            </a:r>
          </a:p>
          <a:p>
            <a:pPr algn="just"/>
            <a:r>
              <a:rPr lang="tr-TR" dirty="0" smtClean="0"/>
              <a:t>Beni hatırla ile kullanıcı adı ve parolayı çerezlere kaydetmiş olduk.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5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fontawesome.com</a:t>
            </a:r>
            <a:r>
              <a:rPr lang="tr-TR" dirty="0" smtClean="0"/>
              <a:t>)</a:t>
            </a:r>
            <a:endParaRPr lang="tr-TR" dirty="0"/>
          </a:p>
          <a:p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stackoverflow.com</a:t>
            </a:r>
            <a:r>
              <a:rPr lang="tr-TR" dirty="0" smtClean="0"/>
              <a:t>)</a:t>
            </a:r>
            <a:endParaRPr lang="tr-TR" dirty="0"/>
          </a:p>
          <a:p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(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www.w3schools.com</a:t>
            </a:r>
            <a:r>
              <a:rPr lang="tr-TR" dirty="0" smtClean="0"/>
              <a:t>)</a:t>
            </a:r>
            <a:endParaRPr lang="tr-TR" dirty="0"/>
          </a:p>
          <a:p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(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getbootstrap.com</a:t>
            </a:r>
            <a:r>
              <a:rPr lang="tr-TR" dirty="0" smtClean="0"/>
              <a:t>)</a:t>
            </a:r>
            <a:endParaRPr lang="tr-TR" dirty="0"/>
          </a:p>
          <a:p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(</a:t>
            </a:r>
            <a:r>
              <a:rPr lang="en-US" dirty="0">
                <a:hlinkClick r:id="rId6"/>
              </a:rPr>
              <a:t>https://mesutd.com</a:t>
            </a:r>
            <a:r>
              <a:rPr lang="en-US" dirty="0" smtClean="0">
                <a:hlinkClick r:id="rId6"/>
              </a:rPr>
              <a:t>/</a:t>
            </a:r>
            <a:r>
              <a:rPr lang="tr-TR" dirty="0" smtClean="0"/>
              <a:t>)</a:t>
            </a:r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Resim 6">
            <a:hlinkClick r:id="rId7"/>
            <a:extLst>
              <a:ext uri="{FF2B5EF4-FFF2-40B4-BE49-F238E27FC236}">
                <a16:creationId xmlns:a16="http://schemas.microsoft.com/office/drawing/2014/main" xmlns="" id="{0A675831-3AA0-4363-AC92-D034C6551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020" y="5094459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xmlns="" id="{03FCA83D-C5FB-435B-A2B5-B2A5937640CC}"/>
              </a:ext>
            </a:extLst>
          </p:cNvPr>
          <p:cNvSpPr/>
          <p:nvPr/>
        </p:nvSpPr>
        <p:spPr>
          <a:xfrm>
            <a:off x="9508970" y="6450986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9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1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Kurulumlar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6977675" cy="4589387"/>
          </a:xfrm>
        </p:spPr>
        <p:txBody>
          <a:bodyPr>
            <a:normAutofit/>
          </a:bodyPr>
          <a:lstStyle/>
          <a:p>
            <a:pPr algn="just"/>
            <a:r>
              <a:rPr lang="tr-TR" dirty="0" err="1" smtClean="0"/>
              <a:t>Php</a:t>
            </a:r>
            <a:r>
              <a:rPr lang="tr-TR" dirty="0" smtClean="0"/>
              <a:t> destekleyen bir editöre </a:t>
            </a:r>
            <a:r>
              <a:rPr lang="tr-TR" dirty="0" err="1" smtClean="0"/>
              <a:t>ihiyacımız</a:t>
            </a:r>
            <a:r>
              <a:rPr lang="tr-TR" dirty="0" smtClean="0"/>
              <a:t> var. Ben Visual </a:t>
            </a:r>
            <a:r>
              <a:rPr lang="tr-TR" dirty="0" err="1" smtClean="0"/>
              <a:t>Studio</a:t>
            </a:r>
            <a:r>
              <a:rPr lang="tr-TR" dirty="0" smtClean="0"/>
              <a:t> </a:t>
            </a:r>
            <a:r>
              <a:rPr lang="tr-TR" dirty="0" err="1" smtClean="0"/>
              <a:t>Code</a:t>
            </a:r>
            <a:r>
              <a:rPr lang="tr-TR" dirty="0" smtClean="0"/>
              <a:t> kullandım.</a:t>
            </a:r>
          </a:p>
          <a:p>
            <a:pPr algn="just"/>
            <a:r>
              <a:rPr lang="tr-TR" dirty="0"/>
              <a:t>İndirmek için: </a:t>
            </a:r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code.visualstudio.com/download</a:t>
            </a:r>
            <a:endParaRPr lang="tr-TR" dirty="0" smtClean="0"/>
          </a:p>
          <a:p>
            <a:pPr algn="just"/>
            <a:r>
              <a:rPr lang="tr-TR" dirty="0" err="1" smtClean="0"/>
              <a:t>Veritabanları</a:t>
            </a:r>
            <a:r>
              <a:rPr lang="tr-TR" dirty="0" smtClean="0"/>
              <a:t> için </a:t>
            </a:r>
            <a:r>
              <a:rPr lang="tr-TR" dirty="0" err="1" smtClean="0"/>
              <a:t>HeidiSql</a:t>
            </a:r>
            <a:r>
              <a:rPr lang="tr-TR" dirty="0" smtClean="0"/>
              <a:t> ve </a:t>
            </a:r>
            <a:r>
              <a:rPr lang="tr-TR" dirty="0" err="1" smtClean="0"/>
              <a:t>WampServer</a:t>
            </a:r>
            <a:r>
              <a:rPr lang="tr-TR" dirty="0" smtClean="0"/>
              <a:t> programlarına ihtiyacımız olacaktır.</a:t>
            </a:r>
          </a:p>
          <a:p>
            <a:pPr algn="just"/>
            <a:r>
              <a:rPr lang="tr-TR" dirty="0" err="1" smtClean="0"/>
              <a:t>WAmpServer</a:t>
            </a:r>
            <a:r>
              <a:rPr lang="tr-TR" dirty="0"/>
              <a:t>: </a:t>
            </a:r>
            <a:r>
              <a:rPr lang="tr-TR" dirty="0">
                <a:hlinkClick r:id="rId3"/>
              </a:rPr>
              <a:t>https://www.wampserver.com/en</a:t>
            </a:r>
            <a:r>
              <a:rPr lang="tr-TR" dirty="0" smtClean="0">
                <a:hlinkClick r:id="rId3"/>
              </a:rPr>
              <a:t>/</a:t>
            </a:r>
            <a:endParaRPr lang="tr-TR" dirty="0" smtClean="0"/>
          </a:p>
          <a:p>
            <a:pPr algn="just"/>
            <a:r>
              <a:rPr lang="tr-TR" dirty="0" err="1" smtClean="0"/>
              <a:t>HeidiSql</a:t>
            </a:r>
            <a:r>
              <a:rPr lang="tr-TR" dirty="0"/>
              <a:t>: </a:t>
            </a:r>
            <a:r>
              <a:rPr lang="tr-TR" dirty="0">
                <a:hlinkClick r:id="rId4"/>
              </a:rPr>
              <a:t>https://</a:t>
            </a:r>
            <a:r>
              <a:rPr lang="tr-TR" dirty="0" smtClean="0">
                <a:hlinkClick r:id="rId4"/>
              </a:rPr>
              <a:t>www.heidisql.com/download.php</a:t>
            </a:r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descr="Abstract Class in Java - Javatpoint">
            <a:extLst>
              <a:ext uri="{FF2B5EF4-FFF2-40B4-BE49-F238E27FC236}">
                <a16:creationId xmlns:a16="http://schemas.microsoft.com/office/drawing/2014/main" xmlns="" id="{68CBE0F4-3EA6-44F9-9B2B-B2BE0BC69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b="8330"/>
          <a:stretch/>
        </p:blipFill>
        <p:spPr bwMode="auto">
          <a:xfrm>
            <a:off x="8073646" y="1659316"/>
            <a:ext cx="3687717" cy="237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xmlns="" id="{076FD396-29BE-4299-87ED-718DA102194B}"/>
              </a:ext>
            </a:extLst>
          </p:cNvPr>
          <p:cNvSpPr/>
          <p:nvPr/>
        </p:nvSpPr>
        <p:spPr>
          <a:xfrm>
            <a:off x="6003453" y="5057069"/>
            <a:ext cx="5972961" cy="16931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xmlns="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351598" y="5158863"/>
            <a:ext cx="5499078" cy="14895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tr-TR" b="1" dirty="0" smtClean="0">
                <a:solidFill>
                  <a:schemeClr val="tx1"/>
                </a:solidFill>
              </a:rPr>
              <a:t>Erkut Bulut</a:t>
            </a:r>
            <a:r>
              <a:rPr lang="tr-TR" b="1" dirty="0">
                <a:solidFill>
                  <a:schemeClr val="tx1"/>
                </a:solidFill>
              </a:rPr>
              <a:t/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dirty="0">
                <a:solidFill>
                  <a:schemeClr val="tx1"/>
                </a:solidFill>
              </a:rPr>
              <a:t>E-posta                       : </a:t>
            </a:r>
            <a:r>
              <a:rPr lang="tr-TR" dirty="0" smtClean="0">
                <a:solidFill>
                  <a:schemeClr val="tx1"/>
                </a:solidFill>
              </a:rPr>
              <a:t>erkutbulut0915@gmail.com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</a:t>
            </a:r>
            <a:r>
              <a:rPr lang="tr-TR" dirty="0" smtClean="0">
                <a:solidFill>
                  <a:schemeClr val="tx1"/>
                </a:solidFill>
              </a:rPr>
              <a:t>06/09/2021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3" name="Resim 2">
            <a:hlinkClick r:id="rId2"/>
            <a:extLst>
              <a:ext uri="{FF2B5EF4-FFF2-40B4-BE49-F238E27FC236}">
                <a16:creationId xmlns:a16="http://schemas.microsoft.com/office/drawing/2014/main" xmlns="" id="{440EE4E6-0C22-460A-B557-4DBCDB06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8" y="-76634"/>
            <a:ext cx="1778435" cy="1633526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xmlns="" id="{3DD86D6B-863B-40CB-B844-8D3FB742F68D}"/>
              </a:ext>
            </a:extLst>
          </p:cNvPr>
          <p:cNvSpPr/>
          <p:nvPr/>
        </p:nvSpPr>
        <p:spPr>
          <a:xfrm>
            <a:off x="531812" y="1355803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xmlns="" id="{2ADB8702-2CF7-4796-9D02-4E0DE36007D0}"/>
              </a:ext>
            </a:extLst>
          </p:cNvPr>
          <p:cNvSpPr txBox="1">
            <a:spLocks/>
          </p:cNvSpPr>
          <p:nvPr/>
        </p:nvSpPr>
        <p:spPr>
          <a:xfrm>
            <a:off x="3653611" y="59672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2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xmlns="" id="{0632FBCB-F34B-462F-B8B8-95EEB20F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29" y="130029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err="1" smtClean="0"/>
              <a:t>HeidiSql</a:t>
            </a:r>
            <a:r>
              <a:rPr lang="tr-TR" dirty="0" smtClean="0"/>
              <a:t> programını açarak </a:t>
            </a:r>
            <a:r>
              <a:rPr lang="tr-TR" dirty="0" err="1" smtClean="0"/>
              <a:t>localhost</a:t>
            </a:r>
            <a:r>
              <a:rPr lang="tr-TR" dirty="0" smtClean="0"/>
              <a:t> adında bir </a:t>
            </a:r>
            <a:r>
              <a:rPr lang="tr-TR" dirty="0" err="1" smtClean="0"/>
              <a:t>veritabanı</a:t>
            </a:r>
            <a:r>
              <a:rPr lang="tr-TR" dirty="0" smtClean="0"/>
              <a:t> açıyoruz. Verilen varsayılan ayarları kullandım.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91782"/>
            <a:ext cx="5183098" cy="367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Oluşturma 2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xmlns="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Daha sonra </a:t>
            </a:r>
            <a:r>
              <a:rPr lang="tr-TR" dirty="0" err="1" smtClean="0"/>
              <a:t>localhost’a</a:t>
            </a:r>
            <a:r>
              <a:rPr lang="tr-TR" dirty="0" smtClean="0"/>
              <a:t> sağ tıklayıp yeni </a:t>
            </a:r>
            <a:r>
              <a:rPr lang="tr-TR" dirty="0" err="1" smtClean="0"/>
              <a:t>veritabanı</a:t>
            </a:r>
            <a:r>
              <a:rPr lang="tr-TR" dirty="0" smtClean="0"/>
              <a:t> oluştur diyoruz ve </a:t>
            </a:r>
            <a:r>
              <a:rPr lang="tr-TR" dirty="0"/>
              <a:t>bir isim </a:t>
            </a:r>
            <a:r>
              <a:rPr lang="tr-TR" dirty="0" smtClean="0"/>
              <a:t>veriyoruz.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59" y="2091204"/>
            <a:ext cx="8496215" cy="46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1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1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</p:spTree>
    <p:extLst>
      <p:ext uri="{BB962C8B-B14F-4D97-AF65-F5344CB8AC3E}">
        <p14:creationId xmlns:p14="http://schemas.microsoft.com/office/powerpoint/2010/main" val="27641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2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9" cy="51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3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7"/>
            <a:ext cx="8929945" cy="51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Tabloları 4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xmlns="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395626"/>
            <a:ext cx="8929945" cy="519464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89" y="1407230"/>
            <a:ext cx="8929945" cy="51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720</TotalTime>
  <Words>424</Words>
  <Application>Microsoft Office PowerPoint</Application>
  <PresentationFormat>Geniş ekran</PresentationFormat>
  <Paragraphs>107</Paragraphs>
  <Slides>30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Duman</vt:lpstr>
      <vt:lpstr>Php ile Admin Paneli Yapımı</vt:lpstr>
      <vt:lpstr>İçindekiler</vt:lpstr>
      <vt:lpstr>Kurulumlar </vt:lpstr>
      <vt:lpstr>Veritabanı Oluşturma</vt:lpstr>
      <vt:lpstr>Veritabanı Oluşturma 2</vt:lpstr>
      <vt:lpstr>Veritabanı Tabloları 1</vt:lpstr>
      <vt:lpstr>Veritabanı Tabloları 2</vt:lpstr>
      <vt:lpstr>Veritabanı Tabloları 3</vt:lpstr>
      <vt:lpstr>Veritabanı Tabloları 4</vt:lpstr>
      <vt:lpstr>Veritabanı Tabloları 5</vt:lpstr>
      <vt:lpstr>Veritabanı Tabloları 6</vt:lpstr>
      <vt:lpstr>Veritabanı Tabloları 7</vt:lpstr>
      <vt:lpstr>Veritabanı Tabloları 8</vt:lpstr>
      <vt:lpstr>Veritabanı Tabloları 9</vt:lpstr>
      <vt:lpstr>Veritabanı Tabloları 10</vt:lpstr>
      <vt:lpstr>Veritabanı Tabloları 11</vt:lpstr>
      <vt:lpstr>Veritabanı Tabloları 12</vt:lpstr>
      <vt:lpstr>WampServer</vt:lpstr>
      <vt:lpstr>Web Sitesi 1</vt:lpstr>
      <vt:lpstr>Web Sitesi 2</vt:lpstr>
      <vt:lpstr>Web Sitesi 3</vt:lpstr>
      <vt:lpstr>Web Sitesi 4</vt:lpstr>
      <vt:lpstr>Web Sitesi 5</vt:lpstr>
      <vt:lpstr>Web Sitesi 6</vt:lpstr>
      <vt:lpstr>Web Sitesi 7</vt:lpstr>
      <vt:lpstr>Admin Paneli 1</vt:lpstr>
      <vt:lpstr>Admin Paneli 2</vt:lpstr>
      <vt:lpstr>Sonuç</vt:lpstr>
      <vt:lpstr>Kaynaklar</vt:lpstr>
      <vt:lpstr>İlginiz için teşekkürler…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erkut</cp:lastModifiedBy>
  <cp:revision>46</cp:revision>
  <dcterms:created xsi:type="dcterms:W3CDTF">2020-04-15T07:57:29Z</dcterms:created>
  <dcterms:modified xsi:type="dcterms:W3CDTF">2021-09-06T15:02:56Z</dcterms:modified>
</cp:coreProperties>
</file>